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5" r:id="rId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75" autoAdjust="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FB0CD-549D-461B-A674-79D3F4542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12907"/>
            <a:ext cx="9144000" cy="1612053"/>
          </a:xfrm>
        </p:spPr>
        <p:txBody>
          <a:bodyPr anchor="b"/>
          <a:lstStyle>
            <a:lvl1pPr algn="ctr">
              <a:defRPr sz="4800" b="1">
                <a:latin typeface="+mj-lt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BA9B65-EDA1-401A-8D8B-7648C8D20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0332"/>
            <a:ext cx="9144000" cy="82772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pic>
        <p:nvPicPr>
          <p:cNvPr id="9" name="Bildobjekt 8" descr="Designelement&#10;">
            <a:extLst>
              <a:ext uri="{FF2B5EF4-FFF2-40B4-BE49-F238E27FC236}">
                <a16:creationId xmlns:a16="http://schemas.microsoft.com/office/drawing/2014/main" id="{6A0C22FE-C25B-4C24-B081-486F7E1852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546" y="6027314"/>
            <a:ext cx="7443231" cy="716281"/>
          </a:xfrm>
          <a:prstGeom prst="rect">
            <a:avLst/>
          </a:prstGeom>
        </p:spPr>
      </p:pic>
      <p:pic>
        <p:nvPicPr>
          <p:cNvPr id="8" name="Bildobjekt 7" descr="Svenljunga kommun logotyp">
            <a:extLst>
              <a:ext uri="{FF2B5EF4-FFF2-40B4-BE49-F238E27FC236}">
                <a16:creationId xmlns:a16="http://schemas.microsoft.com/office/drawing/2014/main" id="{31755653-5224-4676-9EF0-96018ABD43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81" y="440263"/>
            <a:ext cx="1976039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9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19CE659-91A6-450A-8A0E-E213D12B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E4AC-66E8-4CEE-808C-18727D983DF2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0D2E93C-0B16-4039-A9A6-107A08A3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72109F7-8750-48E6-BC1E-5FBF9BD1B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51DC-EB93-4DD3-AF0E-AABA6645B60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4D5E594-863B-4292-8060-2327F8BA0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20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54724D9-C388-4A70-8607-6663D179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E4AC-66E8-4CEE-808C-18727D983DF2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0C74386-C140-4D91-883A-EF03419B5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9C2D602-4B82-4266-B5DB-7D6A3CC1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51DC-EB93-4DD3-AF0E-AABA6645B6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393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FB0CD-549D-461B-A674-79D3F4542E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55200" y="2512907"/>
            <a:ext cx="8481600" cy="1095707"/>
          </a:xfrm>
        </p:spPr>
        <p:txBody>
          <a:bodyPr anchor="b"/>
          <a:lstStyle>
            <a:lvl1pPr algn="ctr">
              <a:defRPr sz="4800" b="1">
                <a:latin typeface="+mj-lt"/>
              </a:defRPr>
            </a:lvl1pPr>
          </a:lstStyle>
          <a:p>
            <a:r>
              <a:rPr lang="sv-SE"/>
              <a:t>Skriv avslutningsrubrik, t ex Tack!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BA9B65-EDA1-401A-8D8B-7648C8D201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55200" y="3755571"/>
            <a:ext cx="8481600" cy="1412483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Skriv kontaktuppgifter (namn, titel, telefon, mobil och epost)</a:t>
            </a:r>
          </a:p>
        </p:txBody>
      </p:sp>
      <p:pic>
        <p:nvPicPr>
          <p:cNvPr id="9" name="Bildobjekt 8" descr="Designelement">
            <a:extLst>
              <a:ext uri="{FF2B5EF4-FFF2-40B4-BE49-F238E27FC236}">
                <a16:creationId xmlns:a16="http://schemas.microsoft.com/office/drawing/2014/main" id="{6A0C22FE-C25B-4C24-B081-486F7E1852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546" y="6027314"/>
            <a:ext cx="7443231" cy="716281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31755653-5224-4676-9EF0-96018ABD43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81" y="440263"/>
            <a:ext cx="1976039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6E0C5B-C714-4C7D-9840-98E6255A9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0320" y="2160000"/>
            <a:ext cx="8480562" cy="378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2995FE-3114-4314-A137-80E3D79B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E4AC-66E8-4CEE-808C-18727D983DF2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8035F6-ECB7-4AD0-83B2-326B6332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F7D3F3-AA9E-441A-8FCA-46C90BDE4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51DC-EB93-4DD3-AF0E-AABA6645B60A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ubrik 8">
            <a:extLst>
              <a:ext uri="{FF2B5EF4-FFF2-40B4-BE49-F238E27FC236}">
                <a16:creationId xmlns:a16="http://schemas.microsoft.com/office/drawing/2014/main" id="{20DD4B71-CB69-4001-B60B-04E53D5D6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319" y="918000"/>
            <a:ext cx="8480562" cy="104142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310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br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6E0C5B-C714-4C7D-9840-98E6255A9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0320" y="2160000"/>
            <a:ext cx="8480562" cy="378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2995FE-3114-4314-A137-80E3D79B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E4AC-66E8-4CEE-808C-18727D983DF2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8035F6-ECB7-4AD0-83B2-326B6332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F7D3F3-AA9E-441A-8FCA-46C90BDE4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51DC-EB93-4DD3-AF0E-AABA6645B60A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 descr="Designelement&#10;">
            <a:extLst>
              <a:ext uri="{FF2B5EF4-FFF2-40B4-BE49-F238E27FC236}">
                <a16:creationId xmlns:a16="http://schemas.microsoft.com/office/drawing/2014/main" id="{4C7A26CC-99F2-4406-BC65-900556BE9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546" y="6027314"/>
            <a:ext cx="7443231" cy="716281"/>
          </a:xfrm>
          <a:prstGeom prst="rect">
            <a:avLst/>
          </a:prstGeom>
        </p:spPr>
      </p:pic>
      <p:sp>
        <p:nvSpPr>
          <p:cNvPr id="9" name="Rubrik 8">
            <a:extLst>
              <a:ext uri="{FF2B5EF4-FFF2-40B4-BE49-F238E27FC236}">
                <a16:creationId xmlns:a16="http://schemas.microsoft.com/office/drawing/2014/main" id="{E1DAD800-3CB7-4B88-BA83-0E1F0805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319" y="918000"/>
            <a:ext cx="8480562" cy="104142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984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9800EC-7124-4C9E-8CDF-121030880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0318" y="2160000"/>
            <a:ext cx="3888000" cy="378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7C6BF81-7F38-43E2-95D3-E3776DED7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881" y="2160000"/>
            <a:ext cx="3888000" cy="378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9A3861F-6CBE-4EA4-8E41-E4A9725E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E4AC-66E8-4CEE-808C-18727D983DF2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954B88-738B-4B42-BAD7-8D4EFC68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0EE207B-55B7-4FDD-BD37-F22C99360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51DC-EB93-4DD3-AF0E-AABA6645B60A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3BA4AB73-CCB9-43B4-9C4D-B3395616D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319" y="918000"/>
            <a:ext cx="8480562" cy="104142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105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9800EC-7124-4C9E-8CDF-121030880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0319" y="2160000"/>
            <a:ext cx="3888000" cy="378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9A3861F-6CBE-4EA4-8E41-E4A9725E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E4AC-66E8-4CEE-808C-18727D983DF2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954B88-738B-4B42-BAD7-8D4EFC68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0EE207B-55B7-4FDD-BD37-F22C99360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51DC-EB93-4DD3-AF0E-AABA6645B60A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784C59D7-E225-4D2A-9393-3D6E0C12C1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7200" y="0"/>
            <a:ext cx="57948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Rubrik 10">
            <a:extLst>
              <a:ext uri="{FF2B5EF4-FFF2-40B4-BE49-F238E27FC236}">
                <a16:creationId xmlns:a16="http://schemas.microsoft.com/office/drawing/2014/main" id="{6A1E3510-9E65-4B48-8EA3-BF0148E5B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319" y="918000"/>
            <a:ext cx="3888000" cy="104142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92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784C59D7-E225-4D2A-9393-3D6E0C12C1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20319" y="2160588"/>
            <a:ext cx="3888000" cy="3779837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9800EC-7124-4C9E-8CDF-121030880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2881" y="2160000"/>
            <a:ext cx="3888000" cy="378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9A3861F-6CBE-4EA4-8E41-E4A9725E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E4AC-66E8-4CEE-808C-18727D983DF2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954B88-738B-4B42-BAD7-8D4EFC68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0EE207B-55B7-4FDD-BD37-F22C99360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51DC-EB93-4DD3-AF0E-AABA6645B60A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0EB427F-0BB0-45FA-9A6A-73DE823EE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319" y="918000"/>
            <a:ext cx="8480562" cy="104142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24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784C59D7-E225-4D2A-9393-3D6E0C12C1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20320" y="2160588"/>
            <a:ext cx="8480562" cy="3779837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9A3861F-6CBE-4EA4-8E41-E4A9725E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E4AC-66E8-4CEE-808C-18727D983DF2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954B88-738B-4B42-BAD7-8D4EFC68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0EE207B-55B7-4FDD-BD37-F22C99360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51DC-EB93-4DD3-AF0E-AABA6645B60A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B09EE-E499-4201-B14B-CC2B0D3E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053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74FFF3-7A6C-4F5A-9EC5-1D1E1770C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9281" y="3641272"/>
            <a:ext cx="8481600" cy="151817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3DD917-3585-4240-A542-8D783D88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E4AC-66E8-4CEE-808C-18727D983DF2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518A48-76DF-4722-8135-04D5A4C2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618F8-A6B6-425A-B2BE-2C551E85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51DC-EB93-4DD3-AF0E-AABA6645B60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7F6DD7CF-6475-4B90-A44F-D864239B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319" y="1518557"/>
            <a:ext cx="8480562" cy="169817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940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74FFF3-7A6C-4F5A-9EC5-1D1E1770C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9281" y="3641272"/>
            <a:ext cx="4234406" cy="151817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3DD917-3585-4240-A542-8D783D88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E4AC-66E8-4CEE-808C-18727D983DF2}" type="datetimeFigureOut">
              <a:rPr lang="sv-SE" smtClean="0"/>
              <a:t>2021-12-15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518A48-76DF-4722-8135-04D5A4C2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618F8-A6B6-425A-B2BE-2C551E85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51DC-EB93-4DD3-AF0E-AABA6645B60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7F6DD7CF-6475-4B90-A44F-D864239B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319" y="1518557"/>
            <a:ext cx="4234406" cy="169817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039C0420-9A36-4600-80FC-859348AD20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7200" y="0"/>
            <a:ext cx="57948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72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E62651F-491D-42FD-A34E-95E40E31F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319" y="918000"/>
            <a:ext cx="8480562" cy="104142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BA4715-AC3E-446A-A38C-15247B2BD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0319" y="2160000"/>
            <a:ext cx="8480562" cy="37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667889-44D1-40C3-AFDE-1EC0449E0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5716" y="6489088"/>
            <a:ext cx="1994746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575E4AC-66E8-4CEE-808C-18727D983DF2}" type="datetimeFigureOut">
              <a:rPr lang="sv-SE" smtClean="0"/>
              <a:pPr/>
              <a:t>2021-12-15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9526B2-C555-40E5-9F78-53D633153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184" y="6306953"/>
            <a:ext cx="2726277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17C963-E768-43FE-A9C7-961F081D7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4185" y="6489088"/>
            <a:ext cx="720000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3FA51DC-EB93-4DD3-AF0E-AABA6645B60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Svenljunga kommun logotyp">
            <a:extLst>
              <a:ext uri="{FF2B5EF4-FFF2-40B4-BE49-F238E27FC236}">
                <a16:creationId xmlns:a16="http://schemas.microsoft.com/office/drawing/2014/main" id="{AD4AEEEC-33DC-4ED7-9A64-CBDCB87DBCA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87" y="347968"/>
            <a:ext cx="956766" cy="87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8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5" r:id="rId3"/>
    <p:sldLayoutId id="2147483652" r:id="rId4"/>
    <p:sldLayoutId id="2147483661" r:id="rId5"/>
    <p:sldLayoutId id="2147483662" r:id="rId6"/>
    <p:sldLayoutId id="2147483663" r:id="rId7"/>
    <p:sldLayoutId id="2147483666" r:id="rId8"/>
    <p:sldLayoutId id="2147483651" r:id="rId9"/>
    <p:sldLayoutId id="2147483654" r:id="rId10"/>
    <p:sldLayoutId id="2147483655" r:id="rId11"/>
    <p:sldLayoutId id="21474836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3525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76213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182563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182563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14" userDrawn="1">
          <p15:clr>
            <a:srgbClr val="F26B43"/>
          </p15:clr>
        </p15:guide>
        <p15:guide id="3" orient="horz" pos="4201" userDrawn="1">
          <p15:clr>
            <a:srgbClr val="F26B43"/>
          </p15:clr>
        </p15:guide>
        <p15:guide id="4" pos="495" userDrawn="1">
          <p15:clr>
            <a:srgbClr val="F26B43"/>
          </p15:clr>
        </p15:guide>
        <p15:guide id="5" pos="7142" userDrawn="1">
          <p15:clr>
            <a:srgbClr val="F26B43"/>
          </p15:clr>
        </p15:guide>
        <p15:guide id="6" pos="2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Helena.lundgren@svenljunga.se" TargetMode="External"/><Relationship Id="rId2" Type="http://schemas.openxmlformats.org/officeDocument/2006/relationships/hyperlink" Target="mailto:Ulrika.hautala@svenljunga.se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DF723FA-E070-42DC-B48D-28869C851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12908"/>
            <a:ext cx="9144000" cy="1120630"/>
          </a:xfrm>
        </p:spPr>
        <p:txBody>
          <a:bodyPr/>
          <a:lstStyle/>
          <a:p>
            <a:r>
              <a:rPr lang="sv-SE" sz="3600" dirty="0" smtClean="0"/>
              <a:t>Hur vi samordnar  barn- och ungdomsfrågor i Svenljunga kommun</a:t>
            </a:r>
            <a:endParaRPr lang="sv-SE" sz="3600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0700989-1D25-43F9-98A1-D49C812EC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0332"/>
            <a:ext cx="9144000" cy="827722"/>
          </a:xfrm>
        </p:spPr>
        <p:txBody>
          <a:bodyPr/>
          <a:lstStyle/>
          <a:p>
            <a:r>
              <a:rPr lang="sv-SE" dirty="0" smtClean="0"/>
              <a:t>December 2021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27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marL="0" indent="0">
              <a:buNone/>
            </a:pPr>
            <a:endParaRPr lang="sv-SE" u="sng" dirty="0" smtClean="0"/>
          </a:p>
          <a:p>
            <a:pPr marL="0" indent="0">
              <a:buNone/>
            </a:pPr>
            <a:endParaRPr lang="sv-SE" u="sng" dirty="0"/>
          </a:p>
          <a:p>
            <a:pPr marL="0" indent="0">
              <a:buNone/>
            </a:pPr>
            <a:r>
              <a:rPr lang="sv-SE" u="sng" dirty="0" smtClean="0"/>
              <a:t>Fullmäktigemål 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Barn och ungdomar ska ha </a:t>
            </a:r>
            <a:r>
              <a:rPr lang="sv-SE" dirty="0" smtClean="0"/>
              <a:t>förutsättningar </a:t>
            </a:r>
            <a:r>
              <a:rPr lang="sv-SE" dirty="0"/>
              <a:t>för fortsatta studier och god </a:t>
            </a:r>
            <a:r>
              <a:rPr lang="sv-SE" dirty="0" smtClean="0"/>
              <a:t>sysselsättning/arbete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2913329" y="1518601"/>
            <a:ext cx="4102309" cy="51078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6" name="Picture 2" descr="Paraplyer, Färgrik, Hängande, Hän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321" y="1724526"/>
            <a:ext cx="4813090" cy="155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5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koppling 2"/>
          <p:cNvCxnSpPr/>
          <p:nvPr/>
        </p:nvCxnSpPr>
        <p:spPr>
          <a:xfrm>
            <a:off x="1201783" y="2599509"/>
            <a:ext cx="8987246" cy="39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ak koppling 4"/>
          <p:cNvCxnSpPr/>
          <p:nvPr/>
        </p:nvCxnSpPr>
        <p:spPr>
          <a:xfrm>
            <a:off x="1201783" y="2436223"/>
            <a:ext cx="0" cy="3265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901337" y="1802674"/>
            <a:ext cx="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2019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744583" y="3069771"/>
            <a:ext cx="1045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Vad vill vi uppnå till 2025? 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0" y="4389120"/>
            <a:ext cx="27040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Bättre samordning i barn- och unga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Kulturförändring i samhället – skola/ utbildning är viktigt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Samsyn hos kommunanställda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Barn/ unga ska ha framtidstro</a:t>
            </a:r>
            <a:endParaRPr lang="sv-SE" sz="1600" dirty="0"/>
          </a:p>
        </p:txBody>
      </p:sp>
      <p:sp>
        <p:nvSpPr>
          <p:cNvPr id="11" name="textruta 10"/>
          <p:cNvSpPr txBox="1"/>
          <p:nvPr/>
        </p:nvSpPr>
        <p:spPr>
          <a:xfrm>
            <a:off x="2834640" y="1802674"/>
            <a:ext cx="12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Våren 2020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2834640" y="3144576"/>
            <a:ext cx="1449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Inventering</a:t>
            </a:r>
            <a:endParaRPr lang="sv-SE" dirty="0"/>
          </a:p>
        </p:txBody>
      </p:sp>
      <p:cxnSp>
        <p:nvCxnSpPr>
          <p:cNvPr id="16" name="Rak koppling 15"/>
          <p:cNvCxnSpPr/>
          <p:nvPr/>
        </p:nvCxnSpPr>
        <p:spPr>
          <a:xfrm>
            <a:off x="3468188" y="2387236"/>
            <a:ext cx="0" cy="424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ak koppling 16"/>
          <p:cNvCxnSpPr/>
          <p:nvPr/>
        </p:nvCxnSpPr>
        <p:spPr>
          <a:xfrm>
            <a:off x="4587240" y="2387236"/>
            <a:ext cx="0" cy="424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ruta 17"/>
          <p:cNvSpPr txBox="1"/>
          <p:nvPr/>
        </p:nvSpPr>
        <p:spPr>
          <a:xfrm>
            <a:off x="4284617" y="1802674"/>
            <a:ext cx="131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Höst 2020</a:t>
            </a:r>
            <a:endParaRPr lang="sv-SE" dirty="0"/>
          </a:p>
        </p:txBody>
      </p:sp>
      <p:sp>
        <p:nvSpPr>
          <p:cNvPr id="19" name="textruta 18"/>
          <p:cNvSpPr txBox="1"/>
          <p:nvPr/>
        </p:nvSpPr>
        <p:spPr>
          <a:xfrm>
            <a:off x="4284617" y="3144576"/>
            <a:ext cx="1593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KLG styrgrupp</a:t>
            </a:r>
          </a:p>
          <a:p>
            <a:r>
              <a:rPr lang="sv-SE" dirty="0" smtClean="0"/>
              <a:t>arbetsgrupp</a:t>
            </a:r>
            <a:endParaRPr lang="sv-SE" dirty="0"/>
          </a:p>
        </p:txBody>
      </p:sp>
      <p:cxnSp>
        <p:nvCxnSpPr>
          <p:cNvPr id="20" name="Rak koppling 19"/>
          <p:cNvCxnSpPr/>
          <p:nvPr/>
        </p:nvCxnSpPr>
        <p:spPr>
          <a:xfrm>
            <a:off x="6450875" y="2426425"/>
            <a:ext cx="0" cy="424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ruta 20"/>
          <p:cNvSpPr txBox="1"/>
          <p:nvPr/>
        </p:nvSpPr>
        <p:spPr>
          <a:xfrm>
            <a:off x="6113416" y="3069771"/>
            <a:ext cx="1815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Arbetsgrupp tar fram förslag till organisationsstruktur för att ”täta” mellan grupper</a:t>
            </a:r>
          </a:p>
          <a:p>
            <a:endParaRPr lang="sv-SE" sz="1600" dirty="0"/>
          </a:p>
          <a:p>
            <a:r>
              <a:rPr lang="sv-SE" sz="1600" dirty="0" smtClean="0"/>
              <a:t>Chefsresurser över förvaltningsgränser</a:t>
            </a:r>
          </a:p>
          <a:p>
            <a:r>
              <a:rPr lang="sv-SE" sz="1600" dirty="0" smtClean="0"/>
              <a:t>SOC/ BUF</a:t>
            </a:r>
            <a:endParaRPr lang="sv-SE" sz="1600" dirty="0"/>
          </a:p>
        </p:txBody>
      </p:sp>
      <p:sp>
        <p:nvSpPr>
          <p:cNvPr id="22" name="textruta 21"/>
          <p:cNvSpPr txBox="1"/>
          <p:nvPr/>
        </p:nvSpPr>
        <p:spPr>
          <a:xfrm>
            <a:off x="6113416" y="1802674"/>
            <a:ext cx="133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Våren 2021</a:t>
            </a:r>
            <a:endParaRPr lang="sv-SE" dirty="0"/>
          </a:p>
        </p:txBody>
      </p:sp>
      <p:sp>
        <p:nvSpPr>
          <p:cNvPr id="23" name="textruta 22"/>
          <p:cNvSpPr txBox="1"/>
          <p:nvPr/>
        </p:nvSpPr>
        <p:spPr>
          <a:xfrm>
            <a:off x="8072846" y="1802674"/>
            <a:ext cx="16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Höst 2021</a:t>
            </a:r>
            <a:endParaRPr lang="sv-SE" dirty="0"/>
          </a:p>
        </p:txBody>
      </p:sp>
      <p:cxnSp>
        <p:nvCxnSpPr>
          <p:cNvPr id="24" name="Rak koppling 23"/>
          <p:cNvCxnSpPr/>
          <p:nvPr/>
        </p:nvCxnSpPr>
        <p:spPr>
          <a:xfrm>
            <a:off x="8628018" y="2422071"/>
            <a:ext cx="0" cy="424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7929154" y="3144576"/>
            <a:ext cx="18810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Politiskt beslut-</a:t>
            </a:r>
          </a:p>
          <a:p>
            <a:r>
              <a:rPr lang="sv-SE" dirty="0" smtClean="0"/>
              <a:t>Ekonomiska resurser att satsa på gemensam tjänst. </a:t>
            </a:r>
          </a:p>
          <a:p>
            <a:endParaRPr lang="sv-SE" dirty="0"/>
          </a:p>
          <a:p>
            <a:r>
              <a:rPr lang="sv-SE" dirty="0" smtClean="0"/>
              <a:t>Juli 2022 – dec 2023</a:t>
            </a:r>
          </a:p>
        </p:txBody>
      </p:sp>
      <p:cxnSp>
        <p:nvCxnSpPr>
          <p:cNvPr id="26" name="Rak koppling 25"/>
          <p:cNvCxnSpPr/>
          <p:nvPr/>
        </p:nvCxnSpPr>
        <p:spPr>
          <a:xfrm>
            <a:off x="10008327" y="2436223"/>
            <a:ext cx="0" cy="424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9627326" y="1802674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Vår 2022</a:t>
            </a:r>
            <a:endParaRPr lang="sv-SE" dirty="0"/>
          </a:p>
        </p:txBody>
      </p:sp>
      <p:cxnSp>
        <p:nvCxnSpPr>
          <p:cNvPr id="29" name="Rak pilkoppling 28"/>
          <p:cNvCxnSpPr/>
          <p:nvPr/>
        </p:nvCxnSpPr>
        <p:spPr>
          <a:xfrm>
            <a:off x="10189029" y="2634342"/>
            <a:ext cx="483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ruta 29"/>
          <p:cNvSpPr txBox="1"/>
          <p:nvPr/>
        </p:nvSpPr>
        <p:spPr>
          <a:xfrm>
            <a:off x="9757954" y="3144576"/>
            <a:ext cx="12670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Uppstart</a:t>
            </a:r>
          </a:p>
          <a:p>
            <a:endParaRPr lang="sv-SE" dirty="0"/>
          </a:p>
          <a:p>
            <a:r>
              <a:rPr lang="sv-SE" dirty="0" smtClean="0"/>
              <a:t>10% IFO/ elevhälsa</a:t>
            </a:r>
          </a:p>
          <a:p>
            <a:endParaRPr lang="sv-SE" dirty="0"/>
          </a:p>
          <a:p>
            <a:r>
              <a:rPr lang="sv-SE" dirty="0" smtClean="0"/>
              <a:t>Successiv övergång av  verksamhet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10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D00F8C-42ED-4435-90FE-25733885C9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Tack!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D7B2160-C465-43A8-B1F6-05A015B24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5199" y="3755571"/>
            <a:ext cx="8548105" cy="1634576"/>
          </a:xfrm>
        </p:spPr>
        <p:txBody>
          <a:bodyPr/>
          <a:lstStyle/>
          <a:p>
            <a:r>
              <a:rPr lang="sv-SE" sz="1600" dirty="0" smtClean="0"/>
              <a:t>Ulrika Hautala, enhetschef individ och familjeomsorg</a:t>
            </a:r>
          </a:p>
          <a:p>
            <a:r>
              <a:rPr lang="sv-SE" sz="1600" dirty="0" smtClean="0">
                <a:hlinkClick r:id="rId2"/>
              </a:rPr>
              <a:t>Ulrika.hautala@svenljunga.se</a:t>
            </a:r>
            <a:endParaRPr lang="sv-SE" sz="1600" dirty="0" smtClean="0"/>
          </a:p>
          <a:p>
            <a:r>
              <a:rPr lang="sv-SE" sz="1600" dirty="0" smtClean="0"/>
              <a:t>0325-18157</a:t>
            </a:r>
          </a:p>
          <a:p>
            <a:endParaRPr lang="sv-SE" sz="1600" dirty="0"/>
          </a:p>
          <a:p>
            <a:r>
              <a:rPr lang="sv-SE" sz="1600" dirty="0" smtClean="0"/>
              <a:t>Helena Lundgren, verksamhetschef barn- och elevhälsa</a:t>
            </a:r>
          </a:p>
          <a:p>
            <a:r>
              <a:rPr lang="sv-SE" sz="1600" dirty="0" smtClean="0">
                <a:hlinkClick r:id="rId3"/>
              </a:rPr>
              <a:t>Helena.lundgren@svenljunga.se</a:t>
            </a:r>
            <a:endParaRPr lang="sv-SE" sz="1600" dirty="0" smtClean="0"/>
          </a:p>
          <a:p>
            <a:r>
              <a:rPr lang="sv-SE" sz="1600" dirty="0" smtClean="0"/>
              <a:t>0325-18224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9678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enljunga kommun">
  <a:themeElements>
    <a:clrScheme name="Svenljunga kommun">
      <a:dk1>
        <a:sysClr val="windowText" lastClr="000000"/>
      </a:dk1>
      <a:lt1>
        <a:sysClr val="window" lastClr="FFFFFF"/>
      </a:lt1>
      <a:dk2>
        <a:srgbClr val="E8B8A6"/>
      </a:dk2>
      <a:lt2>
        <a:srgbClr val="95D4E9"/>
      </a:lt2>
      <a:accent1>
        <a:srgbClr val="FF4539"/>
      </a:accent1>
      <a:accent2>
        <a:srgbClr val="005CB9"/>
      </a:accent2>
      <a:accent3>
        <a:srgbClr val="8F9192"/>
      </a:accent3>
      <a:accent4>
        <a:srgbClr val="EA6953"/>
      </a:accent4>
      <a:accent5>
        <a:srgbClr val="00A7E1"/>
      </a:accent5>
      <a:accent6>
        <a:srgbClr val="61A60E"/>
      </a:accent6>
      <a:hlink>
        <a:srgbClr val="000000"/>
      </a:hlink>
      <a:folHlink>
        <a:srgbClr val="000000"/>
      </a:folHlink>
    </a:clrScheme>
    <a:fontScheme name="Svenljuga kommu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presentation" id="{A089A5AF-6281-46C5-B804-30CC9CD12CD0}" vid="{C7BAFE51-1B3A-478E-90CC-17E6283D16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presentation_Svenljunga kommun</Template>
  <TotalTime>617</TotalTime>
  <Words>123</Words>
  <Application>Microsoft Office PowerPoint</Application>
  <PresentationFormat>Bredbild</PresentationFormat>
  <Paragraphs>41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Svenljunga kommun</vt:lpstr>
      <vt:lpstr>Hur vi samordnar  barn- och ungdomsfrågor i Svenljunga kommun</vt:lpstr>
      <vt:lpstr>PowerPoint-presentation</vt:lpstr>
      <vt:lpstr>PowerPoint-presentation</vt:lpstr>
      <vt:lpstr>Tack!</vt:lpstr>
    </vt:vector>
  </TitlesOfParts>
  <Company>Svenljunga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Pellentesque habitant morbi tristique senectus</dc:title>
  <dc:creator>Helena Lundgren</dc:creator>
  <cp:lastModifiedBy>Helena Lundgren</cp:lastModifiedBy>
  <cp:revision>26</cp:revision>
  <cp:lastPrinted>2021-12-15T14:03:24Z</cp:lastPrinted>
  <dcterms:created xsi:type="dcterms:W3CDTF">2021-12-13T10:48:31Z</dcterms:created>
  <dcterms:modified xsi:type="dcterms:W3CDTF">2021-12-15T14:26:49Z</dcterms:modified>
</cp:coreProperties>
</file>